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73" r:id="rId7"/>
    <p:sldId id="272" r:id="rId8"/>
    <p:sldId id="271" r:id="rId9"/>
    <p:sldId id="260" r:id="rId10"/>
    <p:sldId id="262" r:id="rId11"/>
    <p:sldId id="266" r:id="rId12"/>
    <p:sldId id="267" r:id="rId13"/>
    <p:sldId id="268" r:id="rId14"/>
    <p:sldId id="269" r:id="rId15"/>
    <p:sldId id="270" r:id="rId16"/>
    <p:sldId id="261" r:id="rId17"/>
    <p:sldId id="264" r:id="rId18"/>
    <p:sldId id="263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34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33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5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06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95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80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06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21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9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50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3"/>
            <a:ext cx="12227011" cy="7685154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8857736" y="2621971"/>
            <a:ext cx="2842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Blidkvist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Enbom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Julia Karlsson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Fredrik Lindsten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Jonas Andersson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Rikhard Svensson</a:t>
            </a:r>
            <a:endParaRPr lang="sv-S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544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Platshållare för innehåll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1548765"/>
            <a:ext cx="4322521" cy="4351338"/>
          </a:xfr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9" y="1548765"/>
            <a:ext cx="4035181" cy="43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 SOM VISAR LJUSINTERAKTION MED FIENDER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Filmklipp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Grafik och design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7767"/>
            <a:ext cx="3222787" cy="18547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032" y="1347767"/>
            <a:ext cx="3681743" cy="2070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" y="1078427"/>
            <a:ext cx="4657464" cy="2619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3749924"/>
            <a:ext cx="3459650" cy="21957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1065199"/>
            <a:ext cx="4362134" cy="245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" y="3505050"/>
            <a:ext cx="2086541" cy="2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1" y="3843255"/>
            <a:ext cx="3917341" cy="2203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906210"/>
            <a:ext cx="3042309" cy="229892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6" y="879293"/>
            <a:ext cx="4876548" cy="27430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85" y="3725954"/>
            <a:ext cx="2999215" cy="22329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27" y="836292"/>
            <a:ext cx="4744458" cy="266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3731971"/>
            <a:ext cx="2994537" cy="221369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8321" y="3201144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1. Huvudkaraktär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3" name="TextBox 22"/>
          <p:cNvSpPr txBox="1"/>
          <p:nvPr/>
        </p:nvSpPr>
        <p:spPr>
          <a:xfrm>
            <a:off x="838199" y="595889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2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Fiender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5440185" y="320114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3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Farfar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5490985" y="594672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4. </a:t>
            </a:r>
            <a:r>
              <a:rPr lang="sv-SE" sz="24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</a:t>
            </a:r>
            <a:r>
              <a:rPr lang="sv-SE" dirty="0" smtClean="0"/>
              <a:t>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9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Meny design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894383"/>
            <a:ext cx="6647113" cy="5619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38200" y="1506022"/>
            <a:ext cx="282000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Fördelar: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-Test av kontroller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-Spelaren känner sig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som de alltid spelar</a:t>
            </a:r>
          </a:p>
          <a:p>
            <a:endParaRPr lang="sv-SE" sz="2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Nackdelar: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-Inte lika snabb och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effektiv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-Är spelet verkligen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pausat?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039439"/>
            <a:ext cx="12192000" cy="49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" y="2615496"/>
            <a:ext cx="12192000" cy="43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Levelformat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1" y="610208"/>
            <a:ext cx="642539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2980915"/>
            <a:ext cx="2953224" cy="78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060773"/>
            <a:ext cx="9580845" cy="65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913336"/>
            <a:ext cx="9580845" cy="531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86</Words>
  <Application>Microsoft Office PowerPoint</Application>
  <PresentationFormat>Bredbild</PresentationFormat>
  <Paragraphs>38</Paragraphs>
  <Slides>18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Eras Light ITC</vt:lpstr>
      <vt:lpstr>Office-tema</vt:lpstr>
      <vt:lpstr>PowerPoint-presentation</vt:lpstr>
      <vt:lpstr>Filmklipp</vt:lpstr>
      <vt:lpstr>Grafik och design</vt:lpstr>
      <vt:lpstr>Meny design</vt:lpstr>
      <vt:lpstr>Asset Manager</vt:lpstr>
      <vt:lpstr>Asset Manager</vt:lpstr>
      <vt:lpstr>Asset Manager</vt:lpstr>
      <vt:lpstr>Asset Manager</vt:lpstr>
      <vt:lpstr>Levelformat</vt:lpstr>
      <vt:lpstr>Kollisioner</vt:lpstr>
      <vt:lpstr>Kollisioner</vt:lpstr>
      <vt:lpstr>Kollisioner</vt:lpstr>
      <vt:lpstr>Kollisioner</vt:lpstr>
      <vt:lpstr>Kollisioner</vt:lpstr>
      <vt:lpstr>Kollisioner</vt:lpstr>
      <vt:lpstr>Ljus</vt:lpstr>
      <vt:lpstr>Ljus</vt:lpstr>
      <vt:lpstr>AI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Narcisse Essicran</dc:creator>
  <cp:lastModifiedBy>Litet Spel</cp:lastModifiedBy>
  <cp:revision>29</cp:revision>
  <dcterms:created xsi:type="dcterms:W3CDTF">2015-05-24T11:41:27Z</dcterms:created>
  <dcterms:modified xsi:type="dcterms:W3CDTF">2015-05-25T13:36:59Z</dcterms:modified>
</cp:coreProperties>
</file>